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303" r:id="rId28"/>
    <p:sldId id="305" r:id="rId29"/>
    <p:sldId id="304" r:id="rId30"/>
    <p:sldId id="284" r:id="rId31"/>
    <p:sldId id="266" r:id="rId32"/>
    <p:sldId id="298" r:id="rId33"/>
    <p:sldId id="299" r:id="rId34"/>
    <p:sldId id="279" r:id="rId35"/>
    <p:sldId id="295" r:id="rId36"/>
    <p:sldId id="288"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113" d="100"/>
          <a:sy n="113" d="100"/>
        </p:scale>
        <p:origin x="200" y="5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3.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400833" y="363255"/>
            <a:ext cx="7127309" cy="4832092"/>
          </a:xfrm>
          <a:prstGeom prst="rect">
            <a:avLst/>
          </a:prstGeom>
          <a:noFill/>
        </p:spPr>
        <p:txBody>
          <a:bodyPr wrap="square" rtlCol="0">
            <a:spAutoFit/>
          </a:bodyPr>
          <a:lstStyle/>
          <a:p>
            <a:r>
              <a:rPr lang="de-DE" b="1" u="sng" dirty="0"/>
              <a:t>TO DO:</a:t>
            </a:r>
          </a:p>
          <a:p>
            <a:endParaRPr lang="de-DE" dirty="0"/>
          </a:p>
          <a:p>
            <a:pPr marL="285750" indent="-285750">
              <a:buFontTx/>
              <a:buChar char="-"/>
            </a:pPr>
            <a:r>
              <a:rPr lang="de-DE" dirty="0"/>
              <a:t>Problemstellung besser schreiben</a:t>
            </a:r>
          </a:p>
          <a:p>
            <a:pPr marL="285750" indent="-285750">
              <a:buFontTx/>
              <a:buChar char="-"/>
            </a:pPr>
            <a:endParaRPr lang="de-DE" dirty="0"/>
          </a:p>
          <a:p>
            <a:pPr marL="285750" indent="-285750">
              <a:buFontTx/>
              <a:buChar char="-"/>
            </a:pPr>
            <a:r>
              <a:rPr lang="de-DE" dirty="0"/>
              <a:t>Generell Story Line , Argumente, Begründung in Kommentarsektion</a:t>
            </a:r>
          </a:p>
          <a:p>
            <a:endParaRPr lang="de-DE" dirty="0"/>
          </a:p>
          <a:p>
            <a:pPr marL="285750" indent="-285750">
              <a:buFontTx/>
              <a:buChar char="-"/>
            </a:pPr>
            <a:r>
              <a:rPr lang="de-DE" dirty="0"/>
              <a:t>Grafiken hinterfragen, neu anordnen/andere Designs</a:t>
            </a:r>
          </a:p>
          <a:p>
            <a:pPr marL="285750" lvl="2" indent="-285750">
              <a:buFontTx/>
              <a:buChar char="-"/>
            </a:pPr>
            <a:r>
              <a:rPr lang="de-DE" dirty="0" err="1"/>
              <a:t>zB</a:t>
            </a:r>
            <a:r>
              <a:rPr lang="de-DE" dirty="0"/>
              <a:t> </a:t>
            </a:r>
            <a:r>
              <a:rPr lang="de-DE" dirty="0" err="1"/>
              <a:t>Heatmap</a:t>
            </a:r>
            <a:endParaRPr lang="de-DE" dirty="0"/>
          </a:p>
          <a:p>
            <a:endParaRPr lang="de-DE" dirty="0"/>
          </a:p>
          <a:p>
            <a:pPr marL="285750" indent="-285750">
              <a:buFontTx/>
              <a:buChar char="-"/>
            </a:pPr>
            <a:r>
              <a:rPr lang="de-DE" dirty="0"/>
              <a:t>Korrelation + Herausforderung und Begründung</a:t>
            </a:r>
          </a:p>
          <a:p>
            <a:endParaRPr lang="de-DE" dirty="0"/>
          </a:p>
          <a:p>
            <a:pPr marL="285750" indent="-285750">
              <a:buFontTx/>
              <a:buChar char="-"/>
            </a:pPr>
            <a:r>
              <a:rPr lang="de-DE" dirty="0"/>
              <a:t>Quellen ganz hinten einfügen (Fußnoten setzen wenn möglich)</a:t>
            </a:r>
          </a:p>
          <a:p>
            <a:pPr marL="285750" indent="-285750">
              <a:buFontTx/>
              <a:buChar char="-"/>
            </a:pPr>
            <a:r>
              <a:rPr lang="de-DE" dirty="0"/>
              <a:t>Icons in die </a:t>
            </a:r>
            <a:r>
              <a:rPr lang="de-DE" dirty="0" err="1"/>
              <a:t>Slides</a:t>
            </a:r>
            <a:r>
              <a:rPr lang="de-DE" dirty="0"/>
              <a:t> einfügen, wo es passt</a:t>
            </a:r>
          </a:p>
          <a:p>
            <a:endParaRPr lang="de-DE" dirty="0"/>
          </a:p>
          <a:p>
            <a:pPr marL="285750" indent="-285750">
              <a:buFontTx/>
              <a:buChar char="-"/>
            </a:pPr>
            <a:r>
              <a:rPr lang="de-DE" dirty="0"/>
              <a:t>Dashboard (mit </a:t>
            </a:r>
            <a:r>
              <a:rPr lang="de-DE" dirty="0" err="1"/>
              <a:t>Powerpoint</a:t>
            </a:r>
            <a:r>
              <a:rPr lang="de-DE" dirty="0"/>
              <a:t>)</a:t>
            </a:r>
          </a:p>
          <a:p>
            <a:pPr marL="285750" indent="-285750">
              <a:buFontTx/>
              <a:buChar char="-"/>
            </a:pPr>
            <a:endParaRPr lang="de-DE" dirty="0"/>
          </a:p>
          <a:p>
            <a:pPr marL="285750" indent="-285750">
              <a:buFontTx/>
              <a:buChar char="-"/>
            </a:pPr>
            <a:r>
              <a:rPr lang="de-DE" dirty="0"/>
              <a:t>Erkenntnisse und </a:t>
            </a:r>
            <a:r>
              <a:rPr lang="de-DE" dirty="0" err="1"/>
              <a:t>Handslungsvorschläge</a:t>
            </a:r>
            <a:endParaRPr lang="de-DE" dirty="0"/>
          </a:p>
          <a:p>
            <a:pPr marL="285750" indent="-285750">
              <a:buFontTx/>
              <a:buChar char="-"/>
            </a:pPr>
            <a:endParaRPr lang="de-DE" dirty="0"/>
          </a:p>
          <a:p>
            <a:r>
              <a:rPr lang="de-DE" dirty="0"/>
              <a:t>______________________________________</a:t>
            </a:r>
          </a:p>
          <a:p>
            <a:pPr marL="285750" indent="-285750">
              <a:buFontTx/>
              <a:buChar char="-"/>
            </a:pPr>
            <a:endParaRPr lang="de-DE" dirty="0"/>
          </a:p>
          <a:p>
            <a:pPr marL="285750" indent="-285750">
              <a:buFontTx/>
              <a:buChar char="-"/>
            </a:pPr>
            <a:r>
              <a:rPr lang="de-DE" dirty="0"/>
              <a:t>Wer präsentiert? (25min)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1653</Words>
  <Application>Microsoft Macintosh PowerPoint</Application>
  <PresentationFormat>Bildschirmpräsentation (16:9)</PresentationFormat>
  <Paragraphs>417</Paragraphs>
  <Slides>36</Slides>
  <Notes>35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126</cp:revision>
  <dcterms:modified xsi:type="dcterms:W3CDTF">2021-02-16T10:46:13Z</dcterms:modified>
</cp:coreProperties>
</file>